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5" r:id="rId5"/>
    <p:sldId id="316" r:id="rId6"/>
    <p:sldId id="271" r:id="rId7"/>
    <p:sldId id="272" r:id="rId8"/>
    <p:sldId id="289" r:id="rId9"/>
    <p:sldId id="290" r:id="rId10"/>
    <p:sldId id="259" r:id="rId11"/>
    <p:sldId id="260" r:id="rId12"/>
    <p:sldId id="318" r:id="rId13"/>
    <p:sldId id="313" r:id="rId14"/>
    <p:sldId id="314" r:id="rId15"/>
    <p:sldId id="277" r:id="rId16"/>
    <p:sldId id="278" r:id="rId17"/>
    <p:sldId id="291" r:id="rId18"/>
    <p:sldId id="292" r:id="rId19"/>
    <p:sldId id="311" r:id="rId20"/>
    <p:sldId id="312" r:id="rId21"/>
    <p:sldId id="261" r:id="rId22"/>
    <p:sldId id="262" r:id="rId23"/>
    <p:sldId id="287" r:id="rId24"/>
    <p:sldId id="288" r:id="rId25"/>
    <p:sldId id="263" r:id="rId26"/>
    <p:sldId id="264" r:id="rId27"/>
    <p:sldId id="309" r:id="rId28"/>
    <p:sldId id="310" r:id="rId29"/>
    <p:sldId id="281" r:id="rId30"/>
    <p:sldId id="282" r:id="rId31"/>
    <p:sldId id="293" r:id="rId32"/>
    <p:sldId id="294" r:id="rId33"/>
    <p:sldId id="265" r:id="rId34"/>
    <p:sldId id="266" r:id="rId35"/>
    <p:sldId id="295" r:id="rId36"/>
    <p:sldId id="296" r:id="rId37"/>
    <p:sldId id="267" r:id="rId38"/>
    <p:sldId id="268" r:id="rId39"/>
    <p:sldId id="269" r:id="rId40"/>
    <p:sldId id="270" r:id="rId41"/>
    <p:sldId id="273" r:id="rId42"/>
    <p:sldId id="274" r:id="rId43"/>
    <p:sldId id="275" r:id="rId44"/>
    <p:sldId id="276" r:id="rId45"/>
    <p:sldId id="279" r:id="rId46"/>
    <p:sldId id="280" r:id="rId47"/>
    <p:sldId id="303" r:id="rId48"/>
    <p:sldId id="304" r:id="rId49"/>
    <p:sldId id="283" r:id="rId50"/>
    <p:sldId id="284" r:id="rId51"/>
    <p:sldId id="297" r:id="rId52"/>
    <p:sldId id="298" r:id="rId53"/>
    <p:sldId id="299" r:id="rId54"/>
    <p:sldId id="285" r:id="rId55"/>
    <p:sldId id="286" r:id="rId56"/>
    <p:sldId id="300" r:id="rId57"/>
    <p:sldId id="301" r:id="rId58"/>
    <p:sldId id="302" r:id="rId59"/>
    <p:sldId id="305" r:id="rId60"/>
    <p:sldId id="306" r:id="rId61"/>
    <p:sldId id="307" r:id="rId62"/>
    <p:sldId id="308" r:id="rId6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E472-C3FD-41E7-89AF-3F3186057DD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48B-B96F-43FF-8ADD-51CD2B5C1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3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E472-C3FD-41E7-89AF-3F3186057DD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48B-B96F-43FF-8ADD-51CD2B5C1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490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E472-C3FD-41E7-89AF-3F3186057DD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48B-B96F-43FF-8ADD-51CD2B5C1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66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E472-C3FD-41E7-89AF-3F3186057DD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48B-B96F-43FF-8ADD-51CD2B5C1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20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E472-C3FD-41E7-89AF-3F3186057DD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48B-B96F-43FF-8ADD-51CD2B5C1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2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E472-C3FD-41E7-89AF-3F3186057DD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48B-B96F-43FF-8ADD-51CD2B5C1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82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E472-C3FD-41E7-89AF-3F3186057DD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48B-B96F-43FF-8ADD-51CD2B5C1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20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E472-C3FD-41E7-89AF-3F3186057DD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48B-B96F-43FF-8ADD-51CD2B5C1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18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E472-C3FD-41E7-89AF-3F3186057DD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48B-B96F-43FF-8ADD-51CD2B5C1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23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E472-C3FD-41E7-89AF-3F3186057DD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48B-B96F-43FF-8ADD-51CD2B5C1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65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E472-C3FD-41E7-89AF-3F3186057DD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248B-B96F-43FF-8ADD-51CD2B5C1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32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FE472-C3FD-41E7-89AF-3F3186057DD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2248B-B96F-43FF-8ADD-51CD2B5C1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57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2782" y="2414450"/>
            <a:ext cx="9144000" cy="2387600"/>
          </a:xfrm>
        </p:spPr>
        <p:txBody>
          <a:bodyPr>
            <a:noAutofit/>
          </a:bodyPr>
          <a:lstStyle/>
          <a:p>
            <a:r>
              <a:rPr lang="ru-RU" sz="8000" b="1" dirty="0" err="1" smtClean="0"/>
              <a:t>Завдання</a:t>
            </a:r>
            <a:r>
              <a:rPr lang="ru-RU" sz="8000" b="1" dirty="0" smtClean="0"/>
              <a:t> 1.</a:t>
            </a:r>
            <a:br>
              <a:rPr lang="ru-RU" sz="8000" b="1" dirty="0" smtClean="0"/>
            </a:br>
            <a:r>
              <a:rPr lang="ru-RU" sz="8000" b="1" dirty="0" err="1" smtClean="0"/>
              <a:t>Визнач</a:t>
            </a:r>
            <a:r>
              <a:rPr lang="ru-RU" sz="8000" b="1" dirty="0" smtClean="0"/>
              <a:t> </a:t>
            </a:r>
            <a:r>
              <a:rPr lang="ru-RU" sz="8000" b="1" dirty="0" smtClean="0"/>
              <a:t>в</a:t>
            </a:r>
            <a:r>
              <a:rPr lang="uk-UA" sz="8000" b="1" dirty="0" smtClean="0"/>
              <a:t>і</a:t>
            </a:r>
            <a:r>
              <a:rPr lang="ru-RU" sz="8000" b="1" dirty="0" err="1" smtClean="0"/>
              <a:t>дмінок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іменника</a:t>
            </a:r>
            <a:r>
              <a:rPr lang="ru-RU" sz="8000" b="1" dirty="0" smtClean="0"/>
              <a:t> (</a:t>
            </a:r>
            <a:r>
              <a:rPr lang="ru-RU" sz="8000" b="1" dirty="0" err="1" smtClean="0"/>
              <a:t>письмово</a:t>
            </a:r>
            <a:r>
              <a:rPr lang="ru-RU" sz="8000" b="1" dirty="0" smtClean="0"/>
              <a:t>)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87044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Пишаюся матір’ю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270177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Прочитав міф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205740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174" y="2213804"/>
            <a:ext cx="10515600" cy="1325563"/>
          </a:xfrm>
        </p:spPr>
        <p:txBody>
          <a:bodyPr>
            <a:noAutofit/>
          </a:bodyPr>
          <a:lstStyle/>
          <a:p>
            <a:r>
              <a:rPr lang="uk-UA" sz="7200" b="1" dirty="0" smtClean="0"/>
              <a:t>Завдання 2.</a:t>
            </a:r>
            <a:br>
              <a:rPr lang="uk-UA" sz="7200" b="1" dirty="0" smtClean="0"/>
            </a:br>
            <a:r>
              <a:rPr lang="uk-UA" sz="7200" b="1" dirty="0" smtClean="0"/>
              <a:t>Усно </a:t>
            </a:r>
            <a:r>
              <a:rPr lang="uk-UA" sz="7200" b="1" dirty="0" smtClean="0"/>
              <a:t>постав у форму родового відмінка однини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4248423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Потужна армія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411748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Потужної армії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220942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1" y="2047461"/>
            <a:ext cx="10638182" cy="1313001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Вражаюча чесність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382497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713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Вражаючої чесності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740216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Кумедне цуценя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444540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Кумедного цуценяти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4074307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Пряма лінія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312558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Бачу кота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978690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Прямої лінії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51924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Довгий хвіст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812163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Довгого хвоста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088298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5156" y="2094533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Поглинаюча злість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602368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425" y="2074656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Поглинаючої злості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161824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Голий бік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625095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Голого боку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690538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Пахуча конвалія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755619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Пахучої конвалії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2776666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Гаряча піч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74577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643" y="2313195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Користуюся </a:t>
            </a:r>
            <a:r>
              <a:rPr lang="uk-UA" sz="9600" b="1" dirty="0" err="1" smtClean="0"/>
              <a:t>ножем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9244613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Гарячої печі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3709438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Пухнасте козеня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060529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2352951"/>
            <a:ext cx="10515600" cy="2417832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Пухнастого козеняти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6332326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Дерев’яний стіл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41465406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134290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Дерев’яного стола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5410123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Швидке лоша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0315436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2054777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Швидкого лошати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0616937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Волелюбний кінь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3352455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6982" y="2094534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Волелюбного коня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0989495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Темна тінь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33941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У мене є мрія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6307869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Темної тіні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2444561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Вічна любов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7146554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Вічної любові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5902009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Рідна мати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5495241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Рідної матері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7016949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Кам’яна сіль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555380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Кам’яної солі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4113421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Вродлива Даша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8578946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Вродливої Даші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4427390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130" y="2074656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Розслаблююча лінь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88514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Читаю у книзі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2459697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5886" y="2114412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Розслаблюючої ліні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9713367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Власне ім’я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583667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Власного імені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42500563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Давнє плем’я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6941959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Блискуча мідь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5372777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Блискучої міді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5146818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060" y="2293317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Давнього племені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4110930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Гаряча каша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7796190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Гарячої каші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722725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Сучасна дача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88859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617" y="2213803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Зустрів із радістю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59930837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Сучасної дачі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2536450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Найскладніша задача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815344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Найскладнішої задачі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990508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530" y="2034899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Заходь, Тарасе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85328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5765" y="2154168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Сліди вовченяти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874675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008" y="2174047"/>
            <a:ext cx="10515600" cy="1325563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Приправлено сіллю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4688986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131</Words>
  <Application>Microsoft Office PowerPoint</Application>
  <PresentationFormat>Широкоэкранный</PresentationFormat>
  <Paragraphs>62</Paragraphs>
  <Slides>62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6" baseType="lpstr">
      <vt:lpstr>Arial</vt:lpstr>
      <vt:lpstr>Calibri</vt:lpstr>
      <vt:lpstr>Calibri Light</vt:lpstr>
      <vt:lpstr>Тема Office</vt:lpstr>
      <vt:lpstr>Завдання 1. Визнач відмінок іменника (письмово)</vt:lpstr>
      <vt:lpstr>Бачу кота</vt:lpstr>
      <vt:lpstr>Користуюся ножем</vt:lpstr>
      <vt:lpstr>У мене є мрія</vt:lpstr>
      <vt:lpstr>Читаю у книзі</vt:lpstr>
      <vt:lpstr>Зустрів із радістю</vt:lpstr>
      <vt:lpstr>Заходь, Тарасе</vt:lpstr>
      <vt:lpstr>Сліди вовченяти</vt:lpstr>
      <vt:lpstr>Приправлено сіллю</vt:lpstr>
      <vt:lpstr>Пишаюся матір’ю</vt:lpstr>
      <vt:lpstr>Прочитав міф</vt:lpstr>
      <vt:lpstr>Завдання 2. Усно постав у форму родового відмінка однини</vt:lpstr>
      <vt:lpstr>Потужна армія</vt:lpstr>
      <vt:lpstr>Потужної армії</vt:lpstr>
      <vt:lpstr>Вражаюча чесність</vt:lpstr>
      <vt:lpstr>Вражаючої чесності</vt:lpstr>
      <vt:lpstr>Кумедне цуценя</vt:lpstr>
      <vt:lpstr>Кумедного цуценяти</vt:lpstr>
      <vt:lpstr>Пряма лінія</vt:lpstr>
      <vt:lpstr>Прямої лінії</vt:lpstr>
      <vt:lpstr>Довгий хвіст</vt:lpstr>
      <vt:lpstr>Довгого хвоста</vt:lpstr>
      <vt:lpstr>Поглинаюча злість</vt:lpstr>
      <vt:lpstr>Поглинаючої злості</vt:lpstr>
      <vt:lpstr>Голий бік</vt:lpstr>
      <vt:lpstr>Голого боку</vt:lpstr>
      <vt:lpstr>Пахуча конвалія</vt:lpstr>
      <vt:lpstr>Пахучої конвалії</vt:lpstr>
      <vt:lpstr>Гаряча піч</vt:lpstr>
      <vt:lpstr>Гарячої печі</vt:lpstr>
      <vt:lpstr>Пухнасте козеня</vt:lpstr>
      <vt:lpstr>Пухнастого козеняти</vt:lpstr>
      <vt:lpstr>Дерев’яний стіл</vt:lpstr>
      <vt:lpstr>Дерев’яного стола</vt:lpstr>
      <vt:lpstr>Швидке лоша</vt:lpstr>
      <vt:lpstr>Швидкого лошати</vt:lpstr>
      <vt:lpstr>Волелюбний кінь</vt:lpstr>
      <vt:lpstr>Волелюбного коня</vt:lpstr>
      <vt:lpstr>Темна тінь</vt:lpstr>
      <vt:lpstr>Темної тіні</vt:lpstr>
      <vt:lpstr>Вічна любов</vt:lpstr>
      <vt:lpstr>Вічної любові</vt:lpstr>
      <vt:lpstr>Рідна мати</vt:lpstr>
      <vt:lpstr>Рідної матері</vt:lpstr>
      <vt:lpstr>Кам’яна сіль</vt:lpstr>
      <vt:lpstr>Кам’яної солі</vt:lpstr>
      <vt:lpstr>Вродлива Даша</vt:lpstr>
      <vt:lpstr>Вродливої Даші</vt:lpstr>
      <vt:lpstr>Розслаблююча лінь</vt:lpstr>
      <vt:lpstr>Розслаблюючої ліні</vt:lpstr>
      <vt:lpstr>Власне ім’я</vt:lpstr>
      <vt:lpstr>Власного імені</vt:lpstr>
      <vt:lpstr>Давнє плем’я</vt:lpstr>
      <vt:lpstr>Блискуча мідь</vt:lpstr>
      <vt:lpstr>Блискучої міді</vt:lpstr>
      <vt:lpstr>Давнього племені</vt:lpstr>
      <vt:lpstr>Гаряча каша</vt:lpstr>
      <vt:lpstr>Гарячої каші</vt:lpstr>
      <vt:lpstr>Сучасна дача</vt:lpstr>
      <vt:lpstr>Сучасної дачі</vt:lpstr>
      <vt:lpstr>Найскладніша задача</vt:lpstr>
      <vt:lpstr>Найскладнішої задачі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Постав  у форму родового відмінка однини</dc:title>
  <dc:creator>Ольга</dc:creator>
  <cp:lastModifiedBy>Ольга</cp:lastModifiedBy>
  <cp:revision>10</cp:revision>
  <dcterms:created xsi:type="dcterms:W3CDTF">2017-02-20T12:32:10Z</dcterms:created>
  <dcterms:modified xsi:type="dcterms:W3CDTF">2018-02-13T07:45:17Z</dcterms:modified>
</cp:coreProperties>
</file>